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8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D1FD7-73A1-4028-B80B-6F489E7AAEEE}" type="datetimeFigureOut">
              <a:rPr lang="en-US" smtClean="0"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CA848-99DD-4745-98CC-AD4886B7117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Des cours faciles ou difficiles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828800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Le cours de maths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18288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FF00"/>
                </a:solidFill>
                <a:latin typeface="Kristen ITC" pitchFamily="66" charset="0"/>
              </a:rPr>
              <a:t>est</a:t>
            </a:r>
            <a:endParaRPr lang="fr-FR" sz="48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0" y="1752600"/>
            <a:ext cx="205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92D050"/>
                </a:solidFill>
                <a:latin typeface="Kristen ITC" pitchFamily="66" charset="0"/>
              </a:rPr>
              <a:t>facile</a:t>
            </a:r>
            <a:endParaRPr lang="fr-FR" sz="4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5200" y="28194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ou</a:t>
            </a:r>
            <a:endParaRPr lang="fr-FR" sz="4800" dirty="0">
              <a:solidFill>
                <a:srgbClr val="00B0F0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28194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92D050"/>
                </a:solidFill>
                <a:latin typeface="Kristen ITC" pitchFamily="66" charset="0"/>
              </a:rPr>
              <a:t>difficile</a:t>
            </a:r>
            <a:endParaRPr lang="fr-FR" sz="4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91400" y="27432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?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33 -0.00486 L 0.21667 -0.138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Des cours faciles ou difficiles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667000"/>
            <a:ext cx="220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quels</a:t>
            </a:r>
            <a:endParaRPr lang="fr-FR" sz="4800" dirty="0">
              <a:solidFill>
                <a:srgbClr val="00B0F0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5000" y="2667000"/>
            <a:ext cx="167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FF00"/>
                </a:solidFill>
                <a:latin typeface="Kristen ITC" pitchFamily="66" charset="0"/>
              </a:rPr>
              <a:t>sont</a:t>
            </a:r>
            <a:endParaRPr lang="fr-FR" sz="48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2667000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les cours faciles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58200" y="26670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?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4196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92D050"/>
                </a:solidFill>
                <a:latin typeface="Kristen ITC" pitchFamily="66" charset="0"/>
              </a:rPr>
              <a:t>anglais, histoire, et français.</a:t>
            </a:r>
            <a:endParaRPr lang="fr-FR" sz="4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00200" y="12954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C00000"/>
                </a:solidFill>
                <a:latin typeface="Kristen ITC" pitchFamily="66" charset="0"/>
              </a:rPr>
              <a:t>toi,</a:t>
            </a:r>
            <a:endParaRPr lang="fr-FR" sz="4800" dirty="0">
              <a:solidFill>
                <a:srgbClr val="C00000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12192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Pour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00200" y="11430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risten ITC" pitchFamily="66" charset="0"/>
              </a:rPr>
              <a:t>moi,</a:t>
            </a:r>
            <a:endParaRPr lang="fr-FR" sz="4800" dirty="0">
              <a:solidFill>
                <a:schemeClr val="accent2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6 0.0044 C 0.0375 -0.04815 0.0335 -0.10046 0.00625 -0.13334 C -0.02101 -0.16621 -0.06823 -0.18241 -0.12171 -0.19352 C -0.17518 -0.20463 -0.27587 -0.23009 -0.31476 -0.2 C -0.35382 -0.16991 -0.34914 -0.0463 -0.35573 -0.01296 C -0.36216 0.02037 -0.35834 0.01018 -0.35417 1.85185E-6 " pathEditMode="relative" rAng="0" ptsTypes="aaaaaA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" y="-10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07407E-6 C 0.00729 0.02523 0.01458 0.05046 0.04514 0.06782 C 0.07569 0.08518 0.13906 0.09976 0.18351 0.10439 C 0.22813 0.10949 0.275 0.10324 0.31233 0.09606 C 0.34965 0.08912 0.38906 0.0824 0.40694 0.06226 C 0.425 0.04189 0.41753 -0.01042 0.41979 -0.02524 " pathEditMode="relative" rAng="0" ptsTypes="aaaaaA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4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Des cours faciles ou difficiles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667000"/>
            <a:ext cx="220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F0"/>
                </a:solidFill>
                <a:latin typeface="Kristen ITC" pitchFamily="66" charset="0"/>
              </a:rPr>
              <a:t>quels</a:t>
            </a:r>
            <a:endParaRPr lang="fr-FR" sz="4800" dirty="0">
              <a:solidFill>
                <a:srgbClr val="00B0F0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5000" y="2667000"/>
            <a:ext cx="167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FF00"/>
                </a:solidFill>
                <a:latin typeface="Kristen ITC" pitchFamily="66" charset="0"/>
              </a:rPr>
              <a:t>sont</a:t>
            </a:r>
            <a:endParaRPr lang="fr-FR" sz="48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2667000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les cours difficiles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63000" y="25908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?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4196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92D050"/>
                </a:solidFill>
                <a:latin typeface="Kristen ITC" pitchFamily="66" charset="0"/>
              </a:rPr>
              <a:t>algèbre, musique, et danse.</a:t>
            </a:r>
            <a:endParaRPr lang="fr-FR" sz="48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2192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Pour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0200" y="11430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risten ITC" pitchFamily="66" charset="0"/>
              </a:rPr>
              <a:t>moi,</a:t>
            </a:r>
            <a:endParaRPr lang="fr-FR" sz="4800" dirty="0">
              <a:solidFill>
                <a:schemeClr val="accent2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0200" y="12954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C00000"/>
                </a:solidFill>
                <a:latin typeface="Kristen ITC" pitchFamily="66" charset="0"/>
              </a:rPr>
              <a:t>toi,</a:t>
            </a:r>
            <a:endParaRPr lang="fr-FR" sz="4800" dirty="0">
              <a:solidFill>
                <a:srgbClr val="C0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6 0.0044 C 0.0375 -0.04815 0.0335 -0.10046 0.00625 -0.13334 C -0.02101 -0.16621 -0.06823 -0.18241 -0.12171 -0.19352 C -0.17518 -0.20463 -0.27587 -0.23009 -0.31476 -0.2 C -0.35382 -0.16991 -0.34914 -0.0463 -0.35573 -0.01296 C -0.36216 0.02037 -0.35834 0.01018 -0.35417 1.85185E-6 " pathEditMode="relative" rAng="0" ptsTypes="aaaaaA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" y="-10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07407E-6 C 0.00729 0.02523 0.01458 0.05046 0.04514 0.06782 C 0.07569 0.08518 0.13906 0.09976 0.18351 0.10439 C 0.22813 0.10949 0.275 0.10324 0.31233 0.09606 C 0.34965 0.08912 0.38906 0.0824 0.40694 0.06226 C 0.425 0.04189 0.41753 -0.01042 0.41979 -0.02524 " pathEditMode="relative" rAng="0" ptsTypes="aaaaaA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4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Des cours faciles ou difficiles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5240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FF00"/>
                </a:solidFill>
                <a:latin typeface="Kristen ITC" pitchFamily="66" charset="0"/>
              </a:rPr>
              <a:t>Tu es</a:t>
            </a:r>
            <a:endParaRPr lang="fr-FR" sz="48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09800" y="1524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fort(e)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19600" y="152400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en français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01000" y="1524000"/>
            <a:ext cx="76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?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5240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Kristen ITC" pitchFamily="66" charset="0"/>
              </a:rPr>
              <a:t>Je</a:t>
            </a:r>
            <a:endParaRPr lang="fr-FR" sz="48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90600" y="1531203"/>
            <a:ext cx="152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Kristen ITC" pitchFamily="66" charset="0"/>
              </a:rPr>
              <a:t>suis</a:t>
            </a:r>
            <a:endParaRPr lang="fr-FR" sz="48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1524000"/>
            <a:ext cx="114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0000"/>
                </a:solidFill>
                <a:latin typeface="Kristen ITC" pitchFamily="66" charset="0"/>
              </a:rPr>
              <a:t>ne</a:t>
            </a:r>
            <a:endParaRPr lang="fr-FR" sz="48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5000" y="1447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endParaRPr lang="fr-FR" sz="48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27" name="Picture 4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71800" y="5486400"/>
            <a:ext cx="875768" cy="1133476"/>
          </a:xfrm>
          <a:prstGeom prst="rect">
            <a:avLst/>
          </a:prstGeom>
          <a:noFill/>
        </p:spPr>
      </p:pic>
      <p:pic>
        <p:nvPicPr>
          <p:cNvPr id="28" name="Picture 4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0800000">
            <a:off x="8077200" y="5562600"/>
            <a:ext cx="875768" cy="1133476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0" y="5791200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fort = A+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53000" y="571500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mauvais = 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3.7037E-6 L 0.25 0.0050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05833 0.1840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9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5 0.1840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9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  <p:bldP spid="20" grpId="0"/>
      <p:bldP spid="21" grpId="0"/>
      <p:bldP spid="21" grpId="1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Des cours faciles ou difficiles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5240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FF00"/>
                </a:solidFill>
                <a:latin typeface="Kristen ITC" pitchFamily="66" charset="0"/>
              </a:rPr>
              <a:t>Tu es</a:t>
            </a:r>
            <a:endParaRPr lang="fr-FR" sz="48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09800" y="1524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fort(e)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19600" y="152400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en sciences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01000" y="1524000"/>
            <a:ext cx="76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?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5240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Kristen ITC" pitchFamily="66" charset="0"/>
              </a:rPr>
              <a:t>Je</a:t>
            </a:r>
            <a:endParaRPr lang="fr-FR" sz="48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90600" y="1531203"/>
            <a:ext cx="152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Kristen ITC" pitchFamily="66" charset="0"/>
              </a:rPr>
              <a:t>suis</a:t>
            </a:r>
            <a:endParaRPr lang="fr-FR" sz="48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1524000"/>
            <a:ext cx="114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0000"/>
                </a:solidFill>
                <a:latin typeface="Kristen ITC" pitchFamily="66" charset="0"/>
              </a:rPr>
              <a:t>ne</a:t>
            </a:r>
            <a:endParaRPr lang="fr-FR" sz="48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5000" y="1447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endParaRPr lang="fr-FR" sz="48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16" name="Picture 4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71800" y="5486400"/>
            <a:ext cx="875768" cy="1133476"/>
          </a:xfrm>
          <a:prstGeom prst="rect">
            <a:avLst/>
          </a:prstGeom>
          <a:noFill/>
        </p:spPr>
      </p:pic>
      <p:pic>
        <p:nvPicPr>
          <p:cNvPr id="24" name="Picture 4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0800000">
            <a:off x="8077200" y="5562600"/>
            <a:ext cx="875768" cy="1133476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0" y="5791200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fort = A+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53000" y="571500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mauvais = 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3.7037E-6 L 0.25 0.0050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05833 0.1840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9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5 0.1840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9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  <p:bldP spid="20" grpId="0"/>
      <p:bldP spid="21" grpId="0"/>
      <p:bldP spid="21" grpId="1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Des cours faciles ou difficiles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0" y="1371600"/>
            <a:ext cx="411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très fort(e) en</a:t>
            </a:r>
            <a:endParaRPr lang="fr-FR" sz="44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8200" y="2286000"/>
            <a:ext cx="449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quelle matière ?</a:t>
            </a:r>
            <a:endParaRPr lang="fr-FR" sz="4400" dirty="0">
              <a:solidFill>
                <a:srgbClr val="00B0F0"/>
              </a:solidFill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FF00"/>
                </a:solidFill>
                <a:latin typeface="Kristen ITC" pitchFamily="66" charset="0"/>
              </a:rPr>
              <a:t>Tu es</a:t>
            </a:r>
            <a:endParaRPr lang="fr-FR" sz="48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13716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Kristen ITC" pitchFamily="66" charset="0"/>
              </a:rPr>
              <a:t>Je</a:t>
            </a:r>
            <a:endParaRPr lang="fr-FR" sz="48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90600" y="1371600"/>
            <a:ext cx="152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Kristen ITC" pitchFamily="66" charset="0"/>
              </a:rPr>
              <a:t>suis</a:t>
            </a:r>
            <a:endParaRPr lang="fr-FR" sz="48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30480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histoire, trigonométrie, et dessin. </a:t>
            </a:r>
            <a:endParaRPr lang="fr-FR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31" name="Picture 4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71800" y="5486400"/>
            <a:ext cx="875768" cy="1133476"/>
          </a:xfrm>
          <a:prstGeom prst="rect">
            <a:avLst/>
          </a:prstGeom>
          <a:noFill/>
        </p:spPr>
      </p:pic>
      <p:pic>
        <p:nvPicPr>
          <p:cNvPr id="32" name="Picture 4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0800000">
            <a:off x="8077200" y="5562600"/>
            <a:ext cx="875768" cy="1133476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0" y="5791200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fort = A+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53000" y="571500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mauvais = 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Des cours faciles ou difficiles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0" y="1371600"/>
            <a:ext cx="5791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assez mauvais(e) en</a:t>
            </a:r>
            <a:endParaRPr lang="fr-FR" sz="44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8200" y="2286000"/>
            <a:ext cx="449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00B0F0"/>
                </a:solidFill>
                <a:latin typeface="Kristen ITC" pitchFamily="66" charset="0"/>
              </a:rPr>
              <a:t>quelle matière ?</a:t>
            </a:r>
            <a:endParaRPr lang="fr-FR" sz="4400" dirty="0">
              <a:solidFill>
                <a:srgbClr val="00B0F0"/>
              </a:solidFill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FF00"/>
                </a:solidFill>
                <a:latin typeface="Kristen ITC" pitchFamily="66" charset="0"/>
              </a:rPr>
              <a:t>Tu es</a:t>
            </a:r>
            <a:endParaRPr lang="fr-FR" sz="48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13716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Kristen ITC" pitchFamily="66" charset="0"/>
              </a:rPr>
              <a:t>Je</a:t>
            </a:r>
            <a:endParaRPr lang="fr-FR" sz="48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90600" y="1371600"/>
            <a:ext cx="152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Kristen ITC" pitchFamily="66" charset="0"/>
              </a:rPr>
              <a:t>suis</a:t>
            </a:r>
            <a:endParaRPr lang="fr-FR" sz="4800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30480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anglais, allemand, et calcul. </a:t>
            </a:r>
            <a:endParaRPr lang="fr-FR" sz="44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9" name="Picture 4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71800" y="5486400"/>
            <a:ext cx="875768" cy="1133476"/>
          </a:xfrm>
          <a:prstGeom prst="rect">
            <a:avLst/>
          </a:prstGeom>
          <a:noFill/>
        </p:spPr>
      </p:pic>
      <p:pic>
        <p:nvPicPr>
          <p:cNvPr id="10" name="Picture 4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0800000">
            <a:off x="8077200" y="5562600"/>
            <a:ext cx="875768" cy="11334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5791200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fort = A+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53000" y="571500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mauvais = </a:t>
            </a:r>
            <a:endParaRPr lang="fr-FR" sz="48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162</Words>
  <Application>Microsoft Office PowerPoint</Application>
  <PresentationFormat>On-screen Show (4:3)</PresentationFormat>
  <Paragraphs>65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6</cp:revision>
  <dcterms:created xsi:type="dcterms:W3CDTF">2010-12-07T11:43:19Z</dcterms:created>
  <dcterms:modified xsi:type="dcterms:W3CDTF">2010-12-07T12:31:41Z</dcterms:modified>
</cp:coreProperties>
</file>